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7" y="20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Mares" userId="fc0033e9-1175-48e3-8014-04a15a8633f5" providerId="ADAL" clId="{DBC85C4F-D46E-4FAD-AAEB-76D2A6FE5AB6}"/>
    <pc:docChg chg="modSld">
      <pc:chgData name="Elijah Mares" userId="fc0033e9-1175-48e3-8014-04a15a8633f5" providerId="ADAL" clId="{DBC85C4F-D46E-4FAD-AAEB-76D2A6FE5AB6}" dt="2026-03-30T21:01:41.428" v="0" actId="20577"/>
      <pc:docMkLst>
        <pc:docMk/>
      </pc:docMkLst>
      <pc:sldChg chg="modSp">
        <pc:chgData name="Elijah Mares" userId="fc0033e9-1175-48e3-8014-04a15a8633f5" providerId="ADAL" clId="{DBC85C4F-D46E-4FAD-AAEB-76D2A6FE5AB6}" dt="2026-03-30T21:01:41.428" v="0" actId="20577"/>
        <pc:sldMkLst>
          <pc:docMk/>
          <pc:sldMk cId="3336929251" sldId="265"/>
        </pc:sldMkLst>
        <pc:spChg chg="mod">
          <ac:chgData name="Elijah Mares" userId="fc0033e9-1175-48e3-8014-04a15a8633f5" providerId="ADAL" clId="{DBC85C4F-D46E-4FAD-AAEB-76D2A6FE5AB6}" dt="2026-03-30T21:01:41.428" v="0" actId="20577"/>
          <ac:spMkLst>
            <pc:docMk/>
            <pc:sldMk cId="3336929251" sldId="265"/>
            <ac:spMk id="3" creationId="{BCCF016A-4039-44D4-BE13-4296A9481D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2675-A35E-44B0-A9B9-E99B22BEE4D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E5DDC-8548-4AB1-BC71-C537D5EF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E34F-A8DD-44DB-A5CF-90A8187BE49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1030-27A7-4A84-9BA3-D4292AF4039C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F3CC-EE90-4E40-A83C-A3CD61CED1B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0A-3D44-4E3D-931A-27ABD14F63F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B81-3159-4888-893D-535F2AF1FC8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04CD-0AD2-40C3-B04A-DDB4E6EEF041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BEC0-44DD-4B4D-8A45-C7D58BAFC6FE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8CF-B315-4BB0-B404-B94A73BF57C6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2D9-6127-47F9-A727-36B87A64E7AC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64826A-9F14-4FBC-9811-C1127030230A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2D39-291C-4BE9-AC08-DDD96EEAFE46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CBAFE9-E137-4561-B0BA-490B76AD531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47-2071.0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textbc.ca/abealf2/chapter/chapter-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truck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resarubia.blogspot.com/2013/06/londre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mil-animation-verkehrslichtsignalanl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ver.blogspot.com/2011/09/marxist-imagery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025F-C306-44B4-9B6C-392564F57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Northern Pueblos RTPO </a:t>
            </a:r>
            <a:br>
              <a:rPr lang="en-US" dirty="0"/>
            </a:br>
            <a:r>
              <a:rPr lang="en-US" dirty="0"/>
              <a:t>FY 2027  </a:t>
            </a:r>
            <a:r>
              <a:rPr lang="en-US" sz="7200" dirty="0"/>
              <a:t>TPF Proposal: </a:t>
            </a:r>
            <a:br>
              <a:rPr lang="en-US" sz="7200" dirty="0"/>
            </a:br>
            <a:r>
              <a:rPr lang="en-US" sz="7200" dirty="0"/>
              <a:t>Coronado Avenue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DFDD6-2D15-4AE9-933C-6066CB119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/>
          <a:lstStyle/>
          <a:p>
            <a:r>
              <a:rPr lang="en-US" dirty="0"/>
              <a:t>Presentation by City of Española</a:t>
            </a:r>
          </a:p>
          <a:p>
            <a:r>
              <a:rPr lang="en-US" dirty="0"/>
              <a:t>April 1,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9C811-2F7C-4C9D-B9A6-6115355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5B873C-0AA5-489F-BF1E-B6E6ECAE04F7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2F12-8B47-4E68-BA9A-30D65B5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Planning</a:t>
            </a:r>
            <a:r>
              <a:rPr lang="en-US" sz="4400" dirty="0">
                <a:solidFill>
                  <a:schemeClr val="tx1"/>
                </a:solidFill>
              </a:rPr>
              <a:t>: Secured other Funding Sources, Matching Funds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2E4F-99BD-47A3-8FFA-92CD6FCE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 other funds are being used for Coronado match to be provided by City of Española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990C-5B4C-4B6C-96EA-B8C626A4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FC8E2-3849-4507-82EE-1043B8A7F304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1E7C2-9305-4CD5-9C61-22372C28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Planning: </a:t>
            </a:r>
            <a:r>
              <a:rPr lang="en-US" sz="4400" dirty="0">
                <a:solidFill>
                  <a:schemeClr val="tx1"/>
                </a:solidFill>
              </a:rPr>
              <a:t>Support from existing planning documents and/or federal or state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1C7-798B-42DF-B249-3336F926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dirty="0"/>
              <a:t>There are no agencies currently working on this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E0F4-BAF2-4CBA-9A4A-D18413F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34C5D-E377-4308-978D-6C4412A88DE9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96EA3-65F5-4DBD-9F2B-296186A2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Description: </a:t>
            </a:r>
            <a:r>
              <a:rPr lang="en-US" sz="4200" dirty="0">
                <a:solidFill>
                  <a:schemeClr val="tx1"/>
                </a:solidFill>
              </a:rPr>
              <a:t>Location of Project, and Details of Proposed Development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30B9-7B24-40A9-B391-1A9ED868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Coronado Avenue starting at US84/285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Traffic control and safety measures</a:t>
            </a: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Surface preparation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3” mill and asphalt inlay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13,520 LF of striping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E856-86F2-4292-BAFF-F53FD547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59BAD-5DCF-4628-A2E7-E6A79A61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9641" y="2233060"/>
            <a:ext cx="6961344" cy="39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5AB678-DEA4-4997-89DD-82191318EF68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3294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Description: </a:t>
            </a:r>
            <a:r>
              <a:rPr lang="en-US" sz="4200" dirty="0">
                <a:solidFill>
                  <a:schemeClr val="tx1"/>
                </a:solidFill>
              </a:rPr>
              <a:t>Level of coordination with RTPO and NMDOT in project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3200" dirty="0"/>
              <a:t>PFF was evaluated with NCNMEDD and the NMDOT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C919-1E0A-4BC1-8E6A-C1174CD0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D0B5A-29B1-4314-A63B-4E07A43F6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70863" y="2481401"/>
            <a:ext cx="2395538" cy="34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B20285-2C60-4257-A50C-C6CFB59A742C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Justification: </a:t>
            </a:r>
            <a:r>
              <a:rPr lang="en-US" dirty="0">
                <a:solidFill>
                  <a:schemeClr val="tx1"/>
                </a:solidFill>
              </a:rPr>
              <a:t>Economic Impact and Project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Improved road safety and drivability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Extends pavement life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Enhances traffic flow and access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Improves accessibility for Hospital and Elementary School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B79C-DD00-4EB2-8A7A-94510D49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6747A-5B3C-42A2-BC40-2048A1237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9011" y="4178873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0544"/>
            <a:ext cx="10697593" cy="1242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Justification: </a:t>
            </a:r>
            <a:r>
              <a:rPr lang="en-US" dirty="0">
                <a:solidFill>
                  <a:schemeClr val="tx1"/>
                </a:solidFill>
              </a:rPr>
              <a:t>Quality of Life, Safety, and Environmental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improved roadway will assist with students travel to and from school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Improved roadway makes for easier access to the Hospital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Improved roadway makes for easier access to the Vietnam Veterans Park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Improved striping and crosswalks improve pedestrian and motorist travel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B3057-F4B2-45D8-A5E1-54BF12EE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7742B-A45D-4C50-96BB-9ACC3DD0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6716" y="2328051"/>
            <a:ext cx="2362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Request Readiness: </a:t>
            </a:r>
            <a:r>
              <a:rPr lang="en-US" dirty="0">
                <a:solidFill>
                  <a:schemeClr val="tx1"/>
                </a:solidFill>
              </a:rPr>
              <a:t>R-O-W Acquisition, Clearances, Planning Docs,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Project is shovel-ready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Design and scope prepared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Ready to proceed upon funding approval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170F-D16F-418A-B32A-3B362944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FC8F5-56E2-4EAE-84FE-E4FDE7847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7099" y="2434055"/>
            <a:ext cx="2846718" cy="28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733477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Project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Supports </a:t>
            </a:r>
            <a:r>
              <a:rPr lang="en-US" dirty="0"/>
              <a:t>community mobility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Serves multitude of Public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Extends the life of this critical roadway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Ready to go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4BFA0-EB76-48F2-9DB4-4DFBBC44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09A3F-61B2-420A-8512-0436C0EB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9833" y="3776173"/>
            <a:ext cx="19907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9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CF3FCAC6A494D8224505EE8628B2D" ma:contentTypeVersion="10" ma:contentTypeDescription="Create a new document." ma:contentTypeScope="" ma:versionID="e34fd51c98e6ce9ee401590f40177cc6">
  <xsd:schema xmlns:xsd="http://www.w3.org/2001/XMLSchema" xmlns:xs="http://www.w3.org/2001/XMLSchema" xmlns:p="http://schemas.microsoft.com/office/2006/metadata/properties" xmlns:ns3="13fc31a4-b64c-47de-9c9a-3861a0a87a5c" targetNamespace="http://schemas.microsoft.com/office/2006/metadata/properties" ma:root="true" ma:fieldsID="83dd4718440d5123a43ad88237d7adc3" ns3:_="">
    <xsd:import namespace="13fc31a4-b64c-47de-9c9a-3861a0a87a5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c31a4-b64c-47de-9c9a-3861a0a87a5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FC5FB7-2DF5-45A2-9F8F-683A15B2D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fc31a4-b64c-47de-9c9a-3861a0a87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954107-6D1B-468E-8307-EACDEB246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A2FDA-FF4B-4F6A-891C-5C05B1280F1D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3fc31a4-b64c-47de-9c9a-3861a0a87a5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259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Northern Pueblos RTPO  FY 2027  TPF Proposal:  Coronado Avenue </vt:lpstr>
      <vt:lpstr>Planning: Secured other Funding Sources, Matching Funds </vt:lpstr>
      <vt:lpstr>Planning: Support from existing planning documents and/or federal or state agencies</vt:lpstr>
      <vt:lpstr>Project Description: Location of Project, and Details of Proposed Development</vt:lpstr>
      <vt:lpstr>Project Description: Level of coordination with RTPO and NMDOT in project development</vt:lpstr>
      <vt:lpstr>Justification: Economic Impact and Project Need</vt:lpstr>
      <vt:lpstr>Justification: Quality of Life, Safety, and Environmental Sustainability</vt:lpstr>
      <vt:lpstr>Request Readiness: R-O-W Acquisition, Clearances, Planning Docs, Timeline</vt:lpstr>
      <vt:lpstr>Project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Pueblos RTPO: Transportation Project Fund</dc:title>
  <dc:creator>Paul Sittig</dc:creator>
  <cp:lastModifiedBy>Elijah Mares</cp:lastModifiedBy>
  <cp:revision>18</cp:revision>
  <dcterms:created xsi:type="dcterms:W3CDTF">2021-05-11T17:16:16Z</dcterms:created>
  <dcterms:modified xsi:type="dcterms:W3CDTF">2026-03-30T21:01:50Z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0x010100E0ECF3FCAC6A494D8224505EE8628B2D</vt:lpwstr>
  </property>
</Properties>
</file>